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7E70A-6A9E-48F2-A030-156D0287EB02}" v="1" dt="2021-01-19T20:26:42.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Clemente" userId="7ee315b69294769b" providerId="LiveId" clId="{3307E70A-6A9E-48F2-A030-156D0287EB02}"/>
    <pc:docChg chg="custSel mod modSld">
      <pc:chgData name="laura Clemente" userId="7ee315b69294769b" providerId="LiveId" clId="{3307E70A-6A9E-48F2-A030-156D0287EB02}" dt="2021-01-19T20:28:05.289" v="23" actId="255"/>
      <pc:docMkLst>
        <pc:docMk/>
      </pc:docMkLst>
      <pc:sldChg chg="addSp delSp modSp mod">
        <pc:chgData name="laura Clemente" userId="7ee315b69294769b" providerId="LiveId" clId="{3307E70A-6A9E-48F2-A030-156D0287EB02}" dt="2021-01-19T20:28:05.289" v="23" actId="255"/>
        <pc:sldMkLst>
          <pc:docMk/>
          <pc:sldMk cId="1535240477" sldId="256"/>
        </pc:sldMkLst>
        <pc:spChg chg="mod">
          <ac:chgData name="laura Clemente" userId="7ee315b69294769b" providerId="LiveId" clId="{3307E70A-6A9E-48F2-A030-156D0287EB02}" dt="2021-01-19T20:27:11.057" v="21" actId="27636"/>
          <ac:spMkLst>
            <pc:docMk/>
            <pc:sldMk cId="1535240477" sldId="256"/>
            <ac:spMk id="2" creationId="{C6B22926-C075-49EB-A617-7FA51073C8A4}"/>
          </ac:spMkLst>
        </pc:spChg>
        <pc:spChg chg="mod">
          <ac:chgData name="laura Clemente" userId="7ee315b69294769b" providerId="LiveId" clId="{3307E70A-6A9E-48F2-A030-156D0287EB02}" dt="2021-01-19T20:28:05.289" v="23" actId="255"/>
          <ac:spMkLst>
            <pc:docMk/>
            <pc:sldMk cId="1535240477" sldId="256"/>
            <ac:spMk id="3" creationId="{B6CF6DFB-AE44-4A61-88FD-204DD0A29403}"/>
          </ac:spMkLst>
        </pc:spChg>
        <pc:spChg chg="del">
          <ac:chgData name="laura Clemente" userId="7ee315b69294769b" providerId="LiveId" clId="{3307E70A-6A9E-48F2-A030-156D0287EB02}" dt="2021-01-19T20:27:11.041" v="20" actId="26606"/>
          <ac:spMkLst>
            <pc:docMk/>
            <pc:sldMk cId="1535240477" sldId="256"/>
            <ac:spMk id="88" creationId="{2A0E4E09-FC02-4ADC-951A-3FFA90B6FE39}"/>
          </ac:spMkLst>
        </pc:spChg>
        <pc:spChg chg="del">
          <ac:chgData name="laura Clemente" userId="7ee315b69294769b" providerId="LiveId" clId="{3307E70A-6A9E-48F2-A030-156D0287EB02}" dt="2021-01-19T20:27:11.041" v="20" actId="26606"/>
          <ac:spMkLst>
            <pc:docMk/>
            <pc:sldMk cId="1535240477" sldId="256"/>
            <ac:spMk id="90" creationId="{9453FF84-60C1-4EA8-B49B-1B8C2D0C589F}"/>
          </ac:spMkLst>
        </pc:spChg>
        <pc:spChg chg="add">
          <ac:chgData name="laura Clemente" userId="7ee315b69294769b" providerId="LiveId" clId="{3307E70A-6A9E-48F2-A030-156D0287EB02}" dt="2021-01-19T20:27:11.041" v="20" actId="26606"/>
          <ac:spMkLst>
            <pc:docMk/>
            <pc:sldMk cId="1535240477" sldId="256"/>
            <ac:spMk id="95" creationId="{2A0E4E09-FC02-4ADC-951A-3FFA90B6FE39}"/>
          </ac:spMkLst>
        </pc:spChg>
        <pc:spChg chg="add">
          <ac:chgData name="laura Clemente" userId="7ee315b69294769b" providerId="LiveId" clId="{3307E70A-6A9E-48F2-A030-156D0287EB02}" dt="2021-01-19T20:27:11.041" v="20" actId="26606"/>
          <ac:spMkLst>
            <pc:docMk/>
            <pc:sldMk cId="1535240477" sldId="256"/>
            <ac:spMk id="97" creationId="{9453FF84-60C1-4EA8-B49B-1B8C2D0C589F}"/>
          </ac:spMkLst>
        </pc:spChg>
        <pc:picChg chg="del">
          <ac:chgData name="laura Clemente" userId="7ee315b69294769b" providerId="LiveId" clId="{3307E70A-6A9E-48F2-A030-156D0287EB02}" dt="2021-01-19T20:26:33.568" v="15" actId="478"/>
          <ac:picMkLst>
            <pc:docMk/>
            <pc:sldMk cId="1535240477" sldId="256"/>
            <ac:picMk id="6" creationId="{6BA4CD41-3290-414A-9F8C-3B743AD2CA4F}"/>
          </ac:picMkLst>
        </pc:picChg>
        <pc:picChg chg="add mod">
          <ac:chgData name="laura Clemente" userId="7ee315b69294769b" providerId="LiveId" clId="{3307E70A-6A9E-48F2-A030-156D0287EB02}" dt="2021-01-19T20:27:11.041" v="20" actId="26606"/>
          <ac:picMkLst>
            <pc:docMk/>
            <pc:sldMk cId="1535240477" sldId="256"/>
            <ac:picMk id="8" creationId="{BAB76DC3-EADD-479F-9B79-AAFA8D1B821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01B43-990E-41DD-80F5-B1E731D609B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0D95D3A-2B2A-46DD-AB4D-00C726999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5BC46B11-B165-4ED1-B3D1-29D395BBF4A5}"/>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5" name="Marcador de pie de página 4">
            <a:extLst>
              <a:ext uri="{FF2B5EF4-FFF2-40B4-BE49-F238E27FC236}">
                <a16:creationId xmlns:a16="http://schemas.microsoft.com/office/drawing/2014/main" id="{AE555C89-41F2-4388-ABF7-00351752F9D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2DC5BC9-0ED3-475C-9A22-BA179BFDFF71}"/>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24794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A0EA0-C8A6-4776-9F41-EC71AA86FF6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764014C-E380-4750-AF8F-50277200669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8ADDB4F-FD9A-46D9-9A61-06DE22E59939}"/>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5" name="Marcador de pie de página 4">
            <a:extLst>
              <a:ext uri="{FF2B5EF4-FFF2-40B4-BE49-F238E27FC236}">
                <a16:creationId xmlns:a16="http://schemas.microsoft.com/office/drawing/2014/main" id="{F99F4356-676E-4395-94E2-D80A4B01EFC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2C3BC9B-D6F5-4BAD-BDF2-103724547DF2}"/>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354213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7AADCD4-06CE-44F7-974E-4AD5BF6B921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CE5BFFE-F7A6-468E-B89C-547CBA7015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AA321E8-6B30-417D-9A57-2133D6BCE237}"/>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5" name="Marcador de pie de página 4">
            <a:extLst>
              <a:ext uri="{FF2B5EF4-FFF2-40B4-BE49-F238E27FC236}">
                <a16:creationId xmlns:a16="http://schemas.microsoft.com/office/drawing/2014/main" id="{F183651E-AA1C-47CC-BC7C-4DE66F343C5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71CA3BE-80D6-40B4-8483-741DB930407D}"/>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183669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39AE50-F247-438A-B328-A22218D1A3F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8C4F5D8-E063-45D1-8C2F-1A8ACC20001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2C48A2-C435-4280-B8C3-4EB3278DE132}"/>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5" name="Marcador de pie de página 4">
            <a:extLst>
              <a:ext uri="{FF2B5EF4-FFF2-40B4-BE49-F238E27FC236}">
                <a16:creationId xmlns:a16="http://schemas.microsoft.com/office/drawing/2014/main" id="{209AECDA-EE06-4F41-A39A-C9AE4F9A3DF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4C7D36F-65E7-491E-977C-D61F385A2AB2}"/>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358966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09E1F2-F9A5-4364-A0C5-8E21201B440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11027212-E51B-4DB9-AD92-9433C834B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96A694D-A095-4396-A26B-7FC1A226544A}"/>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5" name="Marcador de pie de página 4">
            <a:extLst>
              <a:ext uri="{FF2B5EF4-FFF2-40B4-BE49-F238E27FC236}">
                <a16:creationId xmlns:a16="http://schemas.microsoft.com/office/drawing/2014/main" id="{B872655B-3E70-40B0-B25F-8AEA91D6163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7674471-9461-4939-970D-F44D3942ED70}"/>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128859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1562F4-282D-4FA3-87A8-EF56A849221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A8A393E-B8BC-4600-8565-734CF950BBF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BD07B42-88CC-45D8-80B3-165AA2F6986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848CDB2-7576-4624-9342-DC2293430EDA}"/>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6" name="Marcador de pie de página 5">
            <a:extLst>
              <a:ext uri="{FF2B5EF4-FFF2-40B4-BE49-F238E27FC236}">
                <a16:creationId xmlns:a16="http://schemas.microsoft.com/office/drawing/2014/main" id="{75BAD437-D195-4129-A028-6DAC0149C48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7B1D87E-242C-43FF-94D1-673292CBB5CB}"/>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408023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611BB1-DFDB-4961-8A20-DB400953838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A0F2C2A-D78A-46D0-B4BF-05D01DB655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C462825-1BB8-4154-8D44-DF2C2189BAB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3B86099-F6AB-4C42-992D-4D919BCBB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553BED1-B666-4754-BD65-F5D4A9485AC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4ED118B-E74B-4AFB-8CFE-0615A9AFADAD}"/>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8" name="Marcador de pie de página 7">
            <a:extLst>
              <a:ext uri="{FF2B5EF4-FFF2-40B4-BE49-F238E27FC236}">
                <a16:creationId xmlns:a16="http://schemas.microsoft.com/office/drawing/2014/main" id="{C87A38B4-2AE1-44D1-8D0C-5CD03590048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C72BB7F-FEAE-4992-9B9E-BA778ED531E1}"/>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184978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9BC48-7148-4AA3-9585-D61DEF4E5F7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97A0DF5-69E9-4A74-8FE9-F30D50AE6BA4}"/>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4" name="Marcador de pie de página 3">
            <a:extLst>
              <a:ext uri="{FF2B5EF4-FFF2-40B4-BE49-F238E27FC236}">
                <a16:creationId xmlns:a16="http://schemas.microsoft.com/office/drawing/2014/main" id="{6152E88E-8545-489F-89F8-2D96EA1EF25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D872E611-F020-45FB-892F-7CC02A06C1DE}"/>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68200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5ECE39A-6435-4487-B284-46253D55D4D6}"/>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3" name="Marcador de pie de página 2">
            <a:extLst>
              <a:ext uri="{FF2B5EF4-FFF2-40B4-BE49-F238E27FC236}">
                <a16:creationId xmlns:a16="http://schemas.microsoft.com/office/drawing/2014/main" id="{E5326EF2-60C4-4796-8C93-3A438932068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CAA33724-259D-42B3-968B-3E02A3871CEC}"/>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141203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42BEB2-1C91-4C7A-B08B-3D2F2FCCD3D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7C9D0F3-ABD8-4882-8A3A-982B0EFFFD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8D6E0B7C-B6C2-4F6C-B8E3-C3815A5EF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B07A534-D151-4427-BB95-80339761E1EA}"/>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6" name="Marcador de pie de página 5">
            <a:extLst>
              <a:ext uri="{FF2B5EF4-FFF2-40B4-BE49-F238E27FC236}">
                <a16:creationId xmlns:a16="http://schemas.microsoft.com/office/drawing/2014/main" id="{0838263F-8E96-434B-A535-7AA5BCDD26E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A5559A1-6B40-45B8-BA3C-54C7862A3430}"/>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152434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B74B4-3E3B-4524-B54B-AECEC07BD4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A3B380D1-CBAD-47C3-A030-08F33CB723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ABDA92E2-D51A-4AF4-9039-0B4FC7724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8312E64-4B79-4B97-9833-126A954DE3F4}"/>
              </a:ext>
            </a:extLst>
          </p:cNvPr>
          <p:cNvSpPr>
            <a:spLocks noGrp="1"/>
          </p:cNvSpPr>
          <p:nvPr>
            <p:ph type="dt" sz="half" idx="10"/>
          </p:nvPr>
        </p:nvSpPr>
        <p:spPr/>
        <p:txBody>
          <a:bodyPr/>
          <a:lstStyle/>
          <a:p>
            <a:fld id="{16D8C94E-405A-4315-A102-66E4D61336A1}" type="datetimeFigureOut">
              <a:rPr lang="es-ES" smtClean="0"/>
              <a:t>19/01/2021</a:t>
            </a:fld>
            <a:endParaRPr lang="es-ES"/>
          </a:p>
        </p:txBody>
      </p:sp>
      <p:sp>
        <p:nvSpPr>
          <p:cNvPr id="6" name="Marcador de pie de página 5">
            <a:extLst>
              <a:ext uri="{FF2B5EF4-FFF2-40B4-BE49-F238E27FC236}">
                <a16:creationId xmlns:a16="http://schemas.microsoft.com/office/drawing/2014/main" id="{0F23C508-60B4-4380-BAD8-648D0615C56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9706B6-52F6-4015-B6D8-32B93D3CB8EB}"/>
              </a:ext>
            </a:extLst>
          </p:cNvPr>
          <p:cNvSpPr>
            <a:spLocks noGrp="1"/>
          </p:cNvSpPr>
          <p:nvPr>
            <p:ph type="sldNum" sz="quarter" idx="12"/>
          </p:nvPr>
        </p:nvSpPr>
        <p:spPr/>
        <p:txBody>
          <a:bodyPr/>
          <a:lstStyle/>
          <a:p>
            <a:fld id="{15B62CA8-B3D1-4923-8B75-B40164B52611}" type="slidenum">
              <a:rPr lang="es-ES" smtClean="0"/>
              <a:t>‹Nº›</a:t>
            </a:fld>
            <a:endParaRPr lang="es-ES"/>
          </a:p>
        </p:txBody>
      </p:sp>
    </p:spTree>
    <p:extLst>
      <p:ext uri="{BB962C8B-B14F-4D97-AF65-F5344CB8AC3E}">
        <p14:creationId xmlns:p14="http://schemas.microsoft.com/office/powerpoint/2010/main" val="52225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1F04332-9034-4976-8133-59C89C9607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E37B02D-E2C9-4860-B632-8C403C9E9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6BDEBD8-0AD1-4828-97D8-3353485E58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C94E-405A-4315-A102-66E4D61336A1}" type="datetimeFigureOut">
              <a:rPr lang="es-ES" smtClean="0"/>
              <a:t>19/01/2021</a:t>
            </a:fld>
            <a:endParaRPr lang="es-ES"/>
          </a:p>
        </p:txBody>
      </p:sp>
      <p:sp>
        <p:nvSpPr>
          <p:cNvPr id="5" name="Marcador de pie de página 4">
            <a:extLst>
              <a:ext uri="{FF2B5EF4-FFF2-40B4-BE49-F238E27FC236}">
                <a16:creationId xmlns:a16="http://schemas.microsoft.com/office/drawing/2014/main" id="{20FBB4DF-41AD-4CDB-AD46-F02597F038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2A69C0C-FA3C-462F-B9E8-FEFBE0DAF6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62CA8-B3D1-4923-8B75-B40164B52611}" type="slidenum">
              <a:rPr lang="es-ES" smtClean="0"/>
              <a:t>‹Nº›</a:t>
            </a:fld>
            <a:endParaRPr lang="es-ES"/>
          </a:p>
        </p:txBody>
      </p:sp>
    </p:spTree>
    <p:extLst>
      <p:ext uri="{BB962C8B-B14F-4D97-AF65-F5344CB8AC3E}">
        <p14:creationId xmlns:p14="http://schemas.microsoft.com/office/powerpoint/2010/main" val="165973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9B07B8D-F009-4A2B-962D-71544F82F375}"/>
              </a:ext>
            </a:extLst>
          </p:cNvPr>
          <p:cNvPicPr>
            <a:picLocks noChangeAspect="1"/>
          </p:cNvPicPr>
          <p:nvPr/>
        </p:nvPicPr>
        <p:blipFill rotWithShape="1">
          <a:blip r:embed="rId2">
            <a:alphaModFix amt="40000"/>
          </a:blip>
          <a:srcRect r="8490" b="1"/>
          <a:stretch/>
        </p:blipFill>
        <p:spPr>
          <a:xfrm>
            <a:off x="3132160" y="1021"/>
            <a:ext cx="9059839" cy="6855958"/>
          </a:xfrm>
          <a:prstGeom prst="rect">
            <a:avLst/>
          </a:prstGeom>
        </p:spPr>
      </p:pic>
      <p:sp>
        <p:nvSpPr>
          <p:cNvPr id="2" name="Título 1">
            <a:extLst>
              <a:ext uri="{FF2B5EF4-FFF2-40B4-BE49-F238E27FC236}">
                <a16:creationId xmlns:a16="http://schemas.microsoft.com/office/drawing/2014/main" id="{C6B22926-C075-49EB-A617-7FA51073C8A4}"/>
              </a:ext>
            </a:extLst>
          </p:cNvPr>
          <p:cNvSpPr>
            <a:spLocks noGrp="1"/>
          </p:cNvSpPr>
          <p:nvPr>
            <p:ph type="ctrTitle"/>
          </p:nvPr>
        </p:nvSpPr>
        <p:spPr>
          <a:xfrm>
            <a:off x="6556100" y="1099671"/>
            <a:ext cx="4972511" cy="3367554"/>
          </a:xfrm>
        </p:spPr>
        <p:txBody>
          <a:bodyPr anchor="b">
            <a:normAutofit fontScale="90000"/>
          </a:bodyPr>
          <a:lstStyle/>
          <a:p>
            <a:pPr algn="l">
              <a:spcAft>
                <a:spcPts val="800"/>
              </a:spcAft>
            </a:pPr>
            <a:r>
              <a:rPr lang="es-ES" sz="1700" dirty="0">
                <a:latin typeface="Calibri" panose="020F0502020204030204" pitchFamily="34" charset="0"/>
                <a:ea typeface="Calibri" panose="020F0502020204030204" pitchFamily="34" charset="0"/>
                <a:cs typeface="Times New Roman" panose="02020603050405020304" pitchFamily="18" charset="0"/>
              </a:rPr>
              <a:t>!</a:t>
            </a:r>
            <a:r>
              <a:rPr lang="es-ES" sz="1700" dirty="0">
                <a:effectLst/>
                <a:latin typeface="Calibri" panose="020F0502020204030204" pitchFamily="34" charset="0"/>
                <a:ea typeface="Calibri" panose="020F0502020204030204" pitchFamily="34" charset="0"/>
                <a:cs typeface="Times New Roman" panose="02020603050405020304" pitchFamily="18" charset="0"/>
              </a:rPr>
              <a:t>Menudo añito llevamos¡ ¿ Quieres retomar tu estilo de vida saludable con alimentos y nutrientes que refuercen nuestra inmunidad?</a:t>
            </a:r>
            <a:br>
              <a:rPr lang="es-ES" sz="1700" dirty="0">
                <a:effectLst/>
                <a:latin typeface="Calibri" panose="020F0502020204030204" pitchFamily="34" charset="0"/>
                <a:ea typeface="Calibri" panose="020F0502020204030204" pitchFamily="34" charset="0"/>
                <a:cs typeface="Times New Roman" panose="02020603050405020304" pitchFamily="18" charset="0"/>
              </a:rPr>
            </a:br>
            <a:r>
              <a:rPr lang="es-ES" sz="1700" dirty="0">
                <a:effectLst/>
                <a:latin typeface="Calibri" panose="020F0502020204030204" pitchFamily="34" charset="0"/>
                <a:ea typeface="Calibri" panose="020F0502020204030204" pitchFamily="34" charset="0"/>
                <a:cs typeface="Times New Roman" panose="02020603050405020304" pitchFamily="18" charset="0"/>
              </a:rPr>
              <a:t>Esta dieta de 30 días gira en torno a 3 ejes:</a:t>
            </a:r>
            <a:br>
              <a:rPr lang="es-ES" sz="1700" dirty="0">
                <a:effectLst/>
                <a:latin typeface="Calibri" panose="020F0502020204030204" pitchFamily="34" charset="0"/>
                <a:ea typeface="Calibri" panose="020F0502020204030204" pitchFamily="34" charset="0"/>
                <a:cs typeface="Times New Roman" panose="02020603050405020304" pitchFamily="18" charset="0"/>
              </a:rPr>
            </a:br>
            <a:r>
              <a:rPr lang="es-ES" sz="1700" b="1" i="1" u="sng" dirty="0">
                <a:effectLst/>
                <a:latin typeface="Calibri" panose="020F0502020204030204" pitchFamily="34" charset="0"/>
                <a:ea typeface="Calibri" panose="020F0502020204030204" pitchFamily="34" charset="0"/>
                <a:cs typeface="Times New Roman" panose="02020603050405020304" pitchFamily="18" charset="0"/>
              </a:rPr>
              <a:t>Adelgazante</a:t>
            </a:r>
            <a:r>
              <a:rPr lang="es-ES" sz="1700" dirty="0">
                <a:effectLst/>
                <a:latin typeface="Calibri" panose="020F0502020204030204" pitchFamily="34" charset="0"/>
                <a:ea typeface="Calibri" panose="020F0502020204030204" pitchFamily="34" charset="0"/>
                <a:cs typeface="Times New Roman" panose="02020603050405020304" pitchFamily="18" charset="0"/>
              </a:rPr>
              <a:t>: reducir la grasa visceral sin perder el músculo, potenciando la combinación de ejercicios de fuerza y aeróbicos de forma controlada</a:t>
            </a:r>
            <a:br>
              <a:rPr lang="es-ES" sz="1700" dirty="0">
                <a:effectLst/>
                <a:latin typeface="Calibri" panose="020F0502020204030204" pitchFamily="34" charset="0"/>
                <a:ea typeface="Calibri" panose="020F0502020204030204" pitchFamily="34" charset="0"/>
                <a:cs typeface="Times New Roman" panose="02020603050405020304" pitchFamily="18" charset="0"/>
              </a:rPr>
            </a:br>
            <a:r>
              <a:rPr lang="es-ES" sz="1700" b="1" i="1" u="sng" dirty="0">
                <a:effectLst/>
                <a:latin typeface="Calibri" panose="020F0502020204030204" pitchFamily="34" charset="0"/>
                <a:ea typeface="Calibri" panose="020F0502020204030204" pitchFamily="34" charset="0"/>
                <a:cs typeface="Times New Roman" panose="02020603050405020304" pitchFamily="18" charset="0"/>
              </a:rPr>
              <a:t>Détox</a:t>
            </a:r>
            <a:r>
              <a:rPr lang="es-ES" sz="1700" dirty="0">
                <a:effectLst/>
                <a:latin typeface="Calibri" panose="020F0502020204030204" pitchFamily="34" charset="0"/>
                <a:ea typeface="Calibri" panose="020F0502020204030204" pitchFamily="34" charset="0"/>
                <a:cs typeface="Times New Roman" panose="02020603050405020304" pitchFamily="18" charset="0"/>
              </a:rPr>
              <a:t> : acumulamos muchas toxinas en nuestro día a día que dificultan </a:t>
            </a:r>
            <a:r>
              <a:rPr lang="es-ES" sz="1700" dirty="0">
                <a:latin typeface="Calibri" panose="020F0502020204030204" pitchFamily="34" charset="0"/>
                <a:ea typeface="Calibri" panose="020F0502020204030204" pitchFamily="34" charset="0"/>
                <a:cs typeface="Times New Roman" panose="02020603050405020304" pitchFamily="18" charset="0"/>
              </a:rPr>
              <a:t>la pérdida de peso, además </a:t>
            </a:r>
            <a:r>
              <a:rPr lang="es-ES" sz="1700" dirty="0">
                <a:effectLst/>
                <a:latin typeface="Calibri" panose="020F0502020204030204" pitchFamily="34" charset="0"/>
                <a:ea typeface="Calibri" panose="020F0502020204030204" pitchFamily="34" charset="0"/>
                <a:cs typeface="Times New Roman" panose="02020603050405020304" pitchFamily="18" charset="0"/>
              </a:rPr>
              <a:t>de contribuir a la retención de líquidos</a:t>
            </a:r>
            <a:br>
              <a:rPr lang="es-ES" sz="1700" dirty="0">
                <a:effectLst/>
                <a:latin typeface="Calibri" panose="020F0502020204030204" pitchFamily="34" charset="0"/>
                <a:ea typeface="Calibri" panose="020F0502020204030204" pitchFamily="34" charset="0"/>
                <a:cs typeface="Times New Roman" panose="02020603050405020304" pitchFamily="18" charset="0"/>
              </a:rPr>
            </a:br>
            <a:r>
              <a:rPr lang="es-ES" sz="1700" b="1" i="1" u="sng" dirty="0" err="1">
                <a:effectLst/>
                <a:latin typeface="Calibri" panose="020F0502020204030204" pitchFamily="34" charset="0"/>
                <a:ea typeface="Calibri" panose="020F0502020204030204" pitchFamily="34" charset="0"/>
                <a:cs typeface="Times New Roman" panose="02020603050405020304" pitchFamily="18" charset="0"/>
              </a:rPr>
              <a:t>Inmunoprotectora</a:t>
            </a:r>
            <a:r>
              <a:rPr lang="es-ES" sz="1700" dirty="0">
                <a:effectLst/>
                <a:latin typeface="Calibri" panose="020F0502020204030204" pitchFamily="34" charset="0"/>
                <a:ea typeface="Calibri" panose="020F0502020204030204" pitchFamily="34" charset="0"/>
                <a:cs typeface="Times New Roman" panose="02020603050405020304" pitchFamily="18" charset="0"/>
              </a:rPr>
              <a:t>: ya que vamos a potenciar el uso de alimentos, especias y suplementación ( solo si es necesaria), que protejan nuestro organismo ante la amenaza de cualquier patógeno</a:t>
            </a:r>
            <a:br>
              <a:rPr lang="es-ES" sz="1700" dirty="0">
                <a:effectLst/>
                <a:latin typeface="Calibri" panose="020F0502020204030204" pitchFamily="34" charset="0"/>
                <a:ea typeface="Calibri" panose="020F0502020204030204" pitchFamily="34" charset="0"/>
                <a:cs typeface="Times New Roman" panose="02020603050405020304" pitchFamily="18" charset="0"/>
              </a:rPr>
            </a:br>
            <a:endParaRPr lang="es-ES" sz="1700" dirty="0"/>
          </a:p>
        </p:txBody>
      </p:sp>
      <p:sp>
        <p:nvSpPr>
          <p:cNvPr id="3" name="Subtítulo 2">
            <a:extLst>
              <a:ext uri="{FF2B5EF4-FFF2-40B4-BE49-F238E27FC236}">
                <a16:creationId xmlns:a16="http://schemas.microsoft.com/office/drawing/2014/main" id="{B6CF6DFB-AE44-4A61-88FD-204DD0A29403}"/>
              </a:ext>
            </a:extLst>
          </p:cNvPr>
          <p:cNvSpPr>
            <a:spLocks noGrp="1"/>
          </p:cNvSpPr>
          <p:nvPr>
            <p:ph type="subTitle" idx="1"/>
          </p:nvPr>
        </p:nvSpPr>
        <p:spPr>
          <a:xfrm>
            <a:off x="6556100" y="4687316"/>
            <a:ext cx="4972512" cy="1517088"/>
          </a:xfrm>
        </p:spPr>
        <p:txBody>
          <a:bodyPr>
            <a:noAutofit/>
          </a:bodyPr>
          <a:lstStyle/>
          <a:p>
            <a:pPr algn="l"/>
            <a:r>
              <a:rPr lang="es-ES" sz="1500" dirty="0">
                <a:effectLst/>
                <a:latin typeface="Calibri" panose="020F0502020204030204" pitchFamily="34" charset="0"/>
                <a:ea typeface="Calibri" panose="020F0502020204030204" pitchFamily="34" charset="0"/>
                <a:cs typeface="Times New Roman" panose="02020603050405020304" pitchFamily="18" charset="0"/>
              </a:rPr>
              <a:t>El resultado es que te sentirás más ligero, con más vitalidad, más protegido ante posibles enfermedades infecciosas, con un metabolismo más acelerado ( perdiendo más calorías en reposo) y estableciendo así un estilo de vida saludable. Nuestra salud es siempre nuestra mejor inversión, ¿ no crees?</a:t>
            </a:r>
            <a:br>
              <a:rPr lang="es-ES" sz="1500" dirty="0">
                <a:effectLst/>
                <a:latin typeface="Calibri" panose="020F0502020204030204" pitchFamily="34" charset="0"/>
                <a:ea typeface="Calibri" panose="020F0502020204030204" pitchFamily="34" charset="0"/>
                <a:cs typeface="Times New Roman" panose="02020603050405020304" pitchFamily="18" charset="0"/>
              </a:rPr>
            </a:br>
            <a:r>
              <a:rPr lang="es-ES" sz="1500" dirty="0">
                <a:effectLst/>
                <a:latin typeface="Calibri" panose="020F0502020204030204" pitchFamily="34" charset="0"/>
                <a:ea typeface="Calibri" panose="020F0502020204030204" pitchFamily="34" charset="0"/>
                <a:cs typeface="Times New Roman" panose="02020603050405020304" pitchFamily="18" charset="0"/>
              </a:rPr>
              <a:t>¿ A qué esperas para dar un cambio de 180º a tu vida?</a:t>
            </a:r>
            <a:br>
              <a:rPr lang="es-ES" sz="1500" dirty="0">
                <a:effectLst/>
                <a:latin typeface="Calibri" panose="020F0502020204030204" pitchFamily="34" charset="0"/>
                <a:ea typeface="Calibri" panose="020F0502020204030204" pitchFamily="34" charset="0"/>
                <a:cs typeface="Times New Roman" panose="02020603050405020304" pitchFamily="18" charset="0"/>
              </a:rPr>
            </a:br>
            <a:r>
              <a:rPr lang="es-ES" sz="1500" dirty="0">
                <a:effectLst/>
                <a:latin typeface="Calibri" panose="020F0502020204030204" pitchFamily="34" charset="0"/>
                <a:ea typeface="Calibri" panose="020F0502020204030204" pitchFamily="34" charset="0"/>
                <a:cs typeface="Times New Roman" panose="02020603050405020304" pitchFamily="18" charset="0"/>
              </a:rPr>
              <a:t>No dudes en pedirnos información sin compromiso a través del 678688413 ( vía </a:t>
            </a:r>
            <a:r>
              <a:rPr lang="es-ES" sz="1500" dirty="0" err="1">
                <a:effectLst/>
                <a:latin typeface="Calibri" panose="020F0502020204030204" pitchFamily="34" charset="0"/>
                <a:ea typeface="Calibri" panose="020F0502020204030204" pitchFamily="34" charset="0"/>
                <a:cs typeface="Times New Roman" panose="02020603050405020304" pitchFamily="18" charset="0"/>
              </a:rPr>
              <a:t>whassaap</a:t>
            </a:r>
            <a:r>
              <a:rPr lang="es-ES" sz="1500" dirty="0">
                <a:effectLst/>
                <a:latin typeface="Calibri" panose="020F0502020204030204" pitchFamily="34" charset="0"/>
                <a:ea typeface="Calibri" panose="020F0502020204030204" pitchFamily="34" charset="0"/>
                <a:cs typeface="Times New Roman" panose="02020603050405020304" pitchFamily="18" charset="0"/>
              </a:rPr>
              <a:t> o llamada)</a:t>
            </a:r>
            <a:br>
              <a:rPr lang="es-ES" sz="1500" dirty="0">
                <a:effectLst/>
                <a:latin typeface="Calibri" panose="020F0502020204030204" pitchFamily="34" charset="0"/>
                <a:ea typeface="Calibri" panose="020F0502020204030204" pitchFamily="34" charset="0"/>
                <a:cs typeface="Times New Roman" panose="02020603050405020304" pitchFamily="18" charset="0"/>
              </a:rPr>
            </a:br>
            <a:endParaRPr lang="es-ES" sz="1500" dirty="0"/>
          </a:p>
        </p:txBody>
      </p:sp>
      <p:sp>
        <p:nvSpPr>
          <p:cNvPr id="97" name="Freeform: Shape 96">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Imagen 7" descr="Interfaz de usuario gráfica, Texto, Sitio web&#10;&#10;Descripción generada automáticamente con confianza media">
            <a:extLst>
              <a:ext uri="{FF2B5EF4-FFF2-40B4-BE49-F238E27FC236}">
                <a16:creationId xmlns:a16="http://schemas.microsoft.com/office/drawing/2014/main" id="{BAB76DC3-EADD-479F-9B79-AAFA8D1B821B}"/>
              </a:ext>
            </a:extLst>
          </p:cNvPr>
          <p:cNvPicPr>
            <a:picLocks noChangeAspect="1"/>
          </p:cNvPicPr>
          <p:nvPr/>
        </p:nvPicPr>
        <p:blipFill rotWithShape="1">
          <a:blip r:embed="rId3">
            <a:extLst>
              <a:ext uri="{28A0092B-C50C-407E-A947-70E740481C1C}">
                <a14:useLocalDpi xmlns:a14="http://schemas.microsoft.com/office/drawing/2010/main" val="0"/>
              </a:ext>
            </a:extLst>
          </a:blip>
          <a:srcRect t="6434" r="2" b="13970"/>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Tree>
    <p:extLst>
      <p:ext uri="{BB962C8B-B14F-4D97-AF65-F5344CB8AC3E}">
        <p14:creationId xmlns:p14="http://schemas.microsoft.com/office/powerpoint/2010/main" val="153524047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1CE9C848-C3F8-4A30-85D9-E8E56F501F06}"/>
              </a:ext>
            </a:extLst>
          </p:cNvPr>
          <p:cNvSpPr>
            <a:spLocks noGrp="1"/>
          </p:cNvSpPr>
          <p:nvPr>
            <p:ph type="title"/>
          </p:nvPr>
        </p:nvSpPr>
        <p:spPr>
          <a:xfrm>
            <a:off x="3045368" y="2043663"/>
            <a:ext cx="6105194" cy="2031055"/>
          </a:xfrm>
        </p:spPr>
        <p:txBody>
          <a:bodyPr vert="horz" lIns="91440" tIns="45720" rIns="91440" bIns="45720" rtlCol="0" anchor="b">
            <a:normAutofit fontScale="90000"/>
          </a:bodyPr>
          <a:lstStyle/>
          <a:p>
            <a:pPr>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Menudo añito llevamos¡ ¿ Quieres retomar tu estilo de vida saludable con alimentos y nutrientes que refuercen nuestra inmunidad?</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Esta dieta de 30 días gira en torno a 3 ejes:</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Adelgazante: reducir la grasa visceral sin perder el músculo, potenciando la combinación de ejercicios de fuerza y aeróbicos de forma controlada</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Détox : ya que hay muchos tóxicos que se acumulan en el hígado, y que dificultan la pérdida de peso por la acumulación de toxinas además de contribuir a la retención de líquidos</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err="1">
                <a:effectLst/>
                <a:latin typeface="Calibri" panose="020F0502020204030204" pitchFamily="34" charset="0"/>
                <a:ea typeface="Calibri" panose="020F0502020204030204" pitchFamily="34" charset="0"/>
                <a:cs typeface="Times New Roman" panose="02020603050405020304" pitchFamily="18" charset="0"/>
              </a:rPr>
              <a:t>Inmunoprotectora</a:t>
            </a:r>
            <a:r>
              <a:rPr lang="es-ES" sz="1800" dirty="0">
                <a:effectLst/>
                <a:latin typeface="Calibri" panose="020F0502020204030204" pitchFamily="34" charset="0"/>
                <a:ea typeface="Calibri" panose="020F0502020204030204" pitchFamily="34" charset="0"/>
                <a:cs typeface="Times New Roman" panose="02020603050405020304" pitchFamily="18" charset="0"/>
              </a:rPr>
              <a:t>: ya que vamos a potenciar el uso de alimentos, especias y suplementación ( solo si es necesaria), que protejan nuestro organismo ante la amenaza de cualquier organismo patógeno</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El resultado es el obtener un estilo de vida en el que te sentirás menos hinchado, más ligero, con más vitalidad, más protegido ante posibles enfermedades infecciosas, con un metabolismo más acelerado ( perdiendo más calorías en reposo) y estableciendo una forma de vida saludable. Nuestra salud es siempre nuestra mejor inversión, ¿ no crees?</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 A qué esperas para dar un cambio de 180º a tu vida?</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No dudes en pedirnos información sin compromiso a través del 678688413 ( vía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whassaap</a:t>
            </a:r>
            <a:r>
              <a:rPr lang="es-ES" sz="1800" dirty="0">
                <a:effectLst/>
                <a:latin typeface="Calibri" panose="020F0502020204030204" pitchFamily="34" charset="0"/>
                <a:ea typeface="Calibri" panose="020F0502020204030204" pitchFamily="34" charset="0"/>
                <a:cs typeface="Times New Roman" panose="02020603050405020304" pitchFamily="18" charset="0"/>
              </a:rPr>
              <a:t> o llamada)</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6000" kern="1200" dirty="0">
              <a:solidFill>
                <a:srgbClr val="FFFFFF"/>
              </a:solidFill>
              <a:latin typeface="+mj-lt"/>
              <a:ea typeface="+mj-ea"/>
              <a:cs typeface="+mj-cs"/>
            </a:endParaRPr>
          </a:p>
        </p:txBody>
      </p:sp>
    </p:spTree>
    <p:extLst>
      <p:ext uri="{BB962C8B-B14F-4D97-AF65-F5344CB8AC3E}">
        <p14:creationId xmlns:p14="http://schemas.microsoft.com/office/powerpoint/2010/main" val="5406176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429</Words>
  <Application>Microsoft Office PowerPoint</Application>
  <PresentationFormat>Panorámica</PresentationFormat>
  <Paragraphs>3</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!Menudo añito llevamos¡ ¿ Quieres retomar tu estilo de vida saludable con alimentos y nutrientes que refuercen nuestra inmunidad? Esta dieta de 30 días gira en torno a 3 ejes: Adelgazante: reducir la grasa visceral sin perder el músculo, potenciando la combinación de ejercicios de fuerza y aeróbicos de forma controlada Détox : acumulamos muchas toxinas en nuestro día a día que dificultan la pérdida de peso, además de contribuir a la retención de líquidos Inmunoprotectora: ya que vamos a potenciar el uso de alimentos, especias y suplementación ( solo si es necesaria), que protejan nuestro organismo ante la amenaza de cualquier patógeno </vt:lpstr>
      <vt:lpstr>Menudo añito llevamos¡ ¿ Quieres retomar tu estilo de vida saludable con alimentos y nutrientes que refuercen nuestra inmunidad? Esta dieta de 30 días gira en torno a 3 ejes: Adelgazante: reducir la grasa visceral sin perder el músculo, potenciando la combinación de ejercicios de fuerza y aeróbicos de forma controlada Détox : ya que hay muchos tóxicos que se acumulan en el hígado, y que dificultan la pérdida de peso por la acumulación de toxinas además de contribuir a la retención de líquidos Inmunoprotectora: ya que vamos a potenciar el uso de alimentos, especias y suplementación ( solo si es necesaria), que protejan nuestro organismo ante la amenaza de cualquier organismo patógeno El resultado es el obtener un estilo de vida en el que te sentirás menos hinchado, más ligero, con más vitalidad, más protegido ante posibles enfermedades infecciosas, con un metabolismo más acelerado ( perdiendo más calorías en reposo) y estableciendo una forma de vida saludable. Nuestra salud es siempre nuestra mejor inversión, ¿ no crees? ¿ A qué esperas para dar un cambio de 180º a tu vida? No dudes en pedirnos información sin compromiso a través del 678688413 ( vía whassaap o llamada)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!Menudo añito llevamos¡ ¿ Quieres retomar tu estilo de vida saludable con alimentos y nutrientes que refuercen nuestra inmunidad? Esta dieta de 30 días gira en torno a 3 ejes: Adelgazante: reducir la grasa visceral sin perder el músculo, potenciando la combinación de ejercicios de fuerza y aeróbicos de forma controlada Détox : acumulamos muchas toxinas en nuestro día a día que dificultan la pérdida de peso, además de contribuir a la retención de líquidos Inmunoprotectora: ya que vamos a potenciar el uso de alimentos, especias y suplementación ( solo si es necesaria), que protejan nuestro organismo ante la amenaza de cualquier patógeno </dc:title>
  <dc:creator>laura Clemente</dc:creator>
  <cp:lastModifiedBy>laura Clemente</cp:lastModifiedBy>
  <cp:revision>1</cp:revision>
  <dcterms:created xsi:type="dcterms:W3CDTF">2021-01-19T20:27:11Z</dcterms:created>
  <dcterms:modified xsi:type="dcterms:W3CDTF">2021-01-19T20:28:31Z</dcterms:modified>
</cp:coreProperties>
</file>